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19AE-5F2E-46F9-B4C5-413C4F9E9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8A49F-2128-4BDF-A60E-5CCDBD5018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3CA5A-2B70-4EFE-BEDE-9ED6C4D1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5B41F-7407-4A16-BCAA-6B120536A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C563D-576B-4CF1-8A3C-0E965DA0B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963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F7897-BB3E-4180-A8C7-18C48FFDF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6B000-940E-4E45-9690-F3BFC7645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638D2-599C-4075-8A28-E7A13A36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3F6E8-58C4-4D2A-8904-4EA96A31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B8C92-4EBC-484D-896B-53BE465D5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931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95F31D-DB31-4240-BD9E-28345EBA4B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233719-87F0-4EF5-800A-3D99F6C9D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F24216-FFDD-4BDB-B894-166B0FA6C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197E7-F29C-4B9A-A036-6A081C763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1D83D-0CFB-40FF-8F2A-5A23218A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28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6772B-BEB6-4FC2-B559-8C436498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3E928-47EB-4B54-BEC6-2F75E9141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CF1BB-0F09-4FEE-83DF-93B7CF53E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B5386-721E-4584-9E04-7F848BF7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18EE0-9322-4180-8B5D-9903793C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6099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3F05-5E17-44AB-B8AA-F49560F70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E89D03-6133-4B79-937C-7DAF3A4A9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6120-A44E-4576-B556-561150A00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78C01-4B7D-4B4F-AB82-F6FAABD1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CAB32-5FEC-4872-95CD-E72FBC69E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0554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58B0F-561E-4EBB-9C29-033F4046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967B-BAC3-438B-BF6B-2A5345C431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98A88-DFAC-438F-A097-B1D1ECB7C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A81D7-C634-44CC-94DA-01AE9E290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9E0D3-512D-4A3F-BFD3-653971F0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9FD49-9091-4F89-B53D-EEB1E15F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440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FED5D-D3F0-4040-A2BB-84B85185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9ED462-8EF3-4600-BDF0-882E629F0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9AE0DF-93A5-4C14-958B-F52E69E1E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EE3BE4-E801-4D32-9CCA-BBFD7BDD41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2868BE-5A5B-4360-B919-FCD8AFF406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2EDF63-C2B7-4F45-BE79-71B7FDAE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4AA20F-A399-476B-8113-507BE474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EC27EA-C402-423B-B198-E2458F25A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8533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DE1BE-0041-4E56-9789-8EF709F7B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662ED-85D2-4DE8-BCF9-1FA57212D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0D23A-F014-43AF-863A-DFCFD5256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C2CDAD-71B0-4912-854E-19C868EA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979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18552-4313-49B1-8CB5-4D8AFFB4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C2F9D-CA0B-44C3-8ED9-FFF8F720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22743-E415-47E9-BDC2-670ACE3B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496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2D89-1945-4EF2-8CD1-19C447EC5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C3C2C-DB1C-4ECA-A6C8-9E3F42F5A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3A75A-2AEC-4877-AE51-FCC76E6320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56CCA2-D0AC-47CF-9CDE-B246A517E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CE208-3E0D-4277-841A-D7205C90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B9C408-CAF3-4D38-8E2C-BED28A535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0816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EB418-A3FE-4353-AF2D-E3F84258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133A42-2447-4EC4-AB96-6C2876B517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F16364-52E7-4B7E-97A2-1F504A41D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92FF7-B1F5-4B5C-82D9-608F5818A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5FD8A-5443-4554-B0ED-327F81563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3EA89-FA5B-40EE-A0A1-D69AAF46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882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09F200-6FB3-4442-B966-0E3828B3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D930F-5059-41C8-A9C8-93F829B87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81AA1-AD67-49EB-82E2-24D7D665E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483C7-5362-428E-A98B-EC2F725A7961}" type="datetimeFigureOut">
              <a:rPr lang="en-CA" smtClean="0"/>
              <a:t>2018-04-25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3AC9F-D3E1-4A06-A034-7111C951F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98F4E4-F358-4ECD-ADC9-BFE3DB849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195EF-4A7A-48A0-BD5B-9453D7A3C6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407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ss, animal&#10;&#10;Description generated with very high confidence">
            <a:extLst>
              <a:ext uri="{FF2B5EF4-FFF2-40B4-BE49-F238E27FC236}">
                <a16:creationId xmlns:a16="http://schemas.microsoft.com/office/drawing/2014/main" id="{452FC02C-8B35-44E8-9D7A-37131367C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658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647E3D8-AAD5-44A9-B8D8-0F83244AC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4900"/>
            <a:ext cx="121920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0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logo&#10;&#10;Description generated with high confidence">
            <a:extLst>
              <a:ext uri="{FF2B5EF4-FFF2-40B4-BE49-F238E27FC236}">
                <a16:creationId xmlns:a16="http://schemas.microsoft.com/office/drawing/2014/main" id="{515C8B72-C66E-464D-BE4E-8F6A763EE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3747"/>
            <a:ext cx="10515600" cy="2225930"/>
          </a:xfrm>
        </p:spPr>
      </p:pic>
    </p:spTree>
    <p:extLst>
      <p:ext uri="{BB962C8B-B14F-4D97-AF65-F5344CB8AC3E}">
        <p14:creationId xmlns:p14="http://schemas.microsoft.com/office/powerpoint/2010/main" val="3893548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E41B5E-0A11-4F67-A823-800784C3D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16" y="0"/>
            <a:ext cx="511288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C089B4-67BD-4489-8BBC-23B5A6F36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045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D9C60FC5-C61A-45F5-A1B0-1143CBE03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121920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86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n animal&#10;&#10;Description generated with high confidence">
            <a:extLst>
              <a:ext uri="{FF2B5EF4-FFF2-40B4-BE49-F238E27FC236}">
                <a16:creationId xmlns:a16="http://schemas.microsoft.com/office/drawing/2014/main" id="{DC7B7029-C900-44EC-A5CB-674F7CF15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</p:spPr>
      </p:pic>
    </p:spTree>
    <p:extLst>
      <p:ext uri="{BB962C8B-B14F-4D97-AF65-F5344CB8AC3E}">
        <p14:creationId xmlns:p14="http://schemas.microsoft.com/office/powerpoint/2010/main" val="2730169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EB790F4-BACE-43DC-9DCF-8E741E32A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121920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1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B257E8-89F9-4538-950D-5CDCA578A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121920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36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Emilie Montreuil</dc:creator>
  <cp:lastModifiedBy>Emilie Montreuil</cp:lastModifiedBy>
  <cp:revision>6</cp:revision>
  <dcterms:created xsi:type="dcterms:W3CDTF">2018-04-25T15:11:32Z</dcterms:created>
  <dcterms:modified xsi:type="dcterms:W3CDTF">2018-04-25T15:18:48Z</dcterms:modified>
</cp:coreProperties>
</file>